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7187426444790848E-2"/>
          <c:y val="1.5768784715864004E-2"/>
          <c:w val="0.9528125735552091"/>
          <c:h val="0.932418157032696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 crecimiento de la planta</c:v>
                </c:pt>
              </c:strCache>
            </c:strRef>
          </c:tx>
          <c:invertIfNegative val="0"/>
          <c:cat>
            <c:strRef>
              <c:f>Hoja1!$A$2:$A$8</c:f>
              <c:strCache>
                <c:ptCount val="7"/>
                <c:pt idx="0">
                  <c:v>semana 1</c:v>
                </c:pt>
                <c:pt idx="1">
                  <c:v>semana 2</c:v>
                </c:pt>
                <c:pt idx="2">
                  <c:v>semana 3</c:v>
                </c:pt>
                <c:pt idx="3">
                  <c:v>semana 4 </c:v>
                </c:pt>
                <c:pt idx="4">
                  <c:v>semana 5 </c:v>
                </c:pt>
                <c:pt idx="5">
                  <c:v>semana 6</c:v>
                </c:pt>
                <c:pt idx="6">
                  <c:v>semana 7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10</c:v>
                </c:pt>
                <c:pt idx="3">
                  <c:v>13</c:v>
                </c:pt>
                <c:pt idx="4">
                  <c:v>24</c:v>
                </c:pt>
                <c:pt idx="5">
                  <c:v>35</c:v>
                </c:pt>
                <c:pt idx="6">
                  <c:v>38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crecimiento de hoja</c:v>
                </c:pt>
              </c:strCache>
            </c:strRef>
          </c:tx>
          <c:invertIfNegative val="0"/>
          <c:cat>
            <c:strRef>
              <c:f>Hoja1!$A$2:$A$8</c:f>
              <c:strCache>
                <c:ptCount val="7"/>
                <c:pt idx="0">
                  <c:v>semana 1</c:v>
                </c:pt>
                <c:pt idx="1">
                  <c:v>semana 2</c:v>
                </c:pt>
                <c:pt idx="2">
                  <c:v>semana 3</c:v>
                </c:pt>
                <c:pt idx="3">
                  <c:v>semana 4 </c:v>
                </c:pt>
                <c:pt idx="4">
                  <c:v>semana 5 </c:v>
                </c:pt>
                <c:pt idx="5">
                  <c:v>semana 6</c:v>
                </c:pt>
                <c:pt idx="6">
                  <c:v>semana 7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0</c:v>
                </c:pt>
                <c:pt idx="1">
                  <c:v>0.3</c:v>
                </c:pt>
                <c:pt idx="2">
                  <c:v>1</c:v>
                </c:pt>
                <c:pt idx="3">
                  <c:v>1.7</c:v>
                </c:pt>
                <c:pt idx="4">
                  <c:v>3.9</c:v>
                </c:pt>
                <c:pt idx="5">
                  <c:v>5.0999999999999996</c:v>
                </c:pt>
                <c:pt idx="6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432512"/>
        <c:axId val="80544896"/>
      </c:barChart>
      <c:catAx>
        <c:axId val="80432512"/>
        <c:scaling>
          <c:orientation val="minMax"/>
        </c:scaling>
        <c:delete val="0"/>
        <c:axPos val="b"/>
        <c:majorTickMark val="out"/>
        <c:minorTickMark val="none"/>
        <c:tickLblPos val="nextTo"/>
        <c:crossAx val="80544896"/>
        <c:crosses val="autoZero"/>
        <c:auto val="1"/>
        <c:lblAlgn val="ctr"/>
        <c:lblOffset val="100"/>
        <c:noMultiLvlLbl val="0"/>
      </c:catAx>
      <c:valAx>
        <c:axId val="80544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432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818950930626055"/>
          <c:y val="7.6013143705873976E-2"/>
          <c:w val="0.3438917089678511"/>
          <c:h val="0.17872306659342002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124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25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201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246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09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1102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421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037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625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60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743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07DD3-A3D3-42B1-BD87-30658245074C}" type="datetimeFigureOut">
              <a:rPr lang="es-CO" smtClean="0"/>
              <a:t>26/05/2012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FDF5D-B7BC-4CAD-ABE3-EE67A563891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11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1792108569"/>
              </p:ext>
            </p:extLst>
          </p:nvPr>
        </p:nvGraphicFramePr>
        <p:xfrm>
          <a:off x="1757362" y="971550"/>
          <a:ext cx="5629275" cy="491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705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44816" cy="475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7581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alli</dc:creator>
  <cp:lastModifiedBy>alli</cp:lastModifiedBy>
  <cp:revision>1</cp:revision>
  <dcterms:created xsi:type="dcterms:W3CDTF">2012-05-26T20:53:58Z</dcterms:created>
  <dcterms:modified xsi:type="dcterms:W3CDTF">2012-05-26T20:57:06Z</dcterms:modified>
</cp:coreProperties>
</file>